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32283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юго-восточный с переходом на северо-западный ночью 1-6, днем 5-10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2-7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80001" y="2001432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метеорологические условия будут способствовать накоплению загрязняющих веществ в атмосфере города, днем 02 июня рассеиванию, ночью 03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0460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28978</TotalTime>
  <Words>713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4909</cp:revision>
  <cp:lastPrinted>2026-04-01T06:23:53Z</cp:lastPrinted>
  <dcterms:created xsi:type="dcterms:W3CDTF">2018-03-27T06:03:00Z</dcterms:created>
  <dcterms:modified xsi:type="dcterms:W3CDTF">2026-06-01T08:14:27Z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